
<file path=[Content_Types].xml><?xml version="1.0" encoding="utf-8"?>
<Types xmlns="http://schemas.openxmlformats.org/package/2006/content-types">
  <Default Extension="jpeg" ContentType="image/jpeg"/>
  <Default Extension="jp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 /><Relationship Id="rId2" Type="http://schemas.openxmlformats.org/package/2006/relationships/metadata/thumbnail" Target="docProps/thumbnail.jpeg" /><Relationship Id="rId1" Type="http://schemas.openxmlformats.org/officeDocument/2006/relationships/officeDocument" Target="ppt/presentation.xml" /><Relationship Id="rId4" Type="http://schemas.openxmlformats.org/officeDocument/2006/relationships/extended-properties" Target="docProps/app.xml" 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 /><Relationship Id="rId13" Type="http://schemas.openxmlformats.org/officeDocument/2006/relationships/theme" Target="theme/theme1.xml" /><Relationship Id="rId3" Type="http://schemas.openxmlformats.org/officeDocument/2006/relationships/slide" Target="slides/slide2.xml" /><Relationship Id="rId7" Type="http://schemas.openxmlformats.org/officeDocument/2006/relationships/slide" Target="slides/slide6.xml" /><Relationship Id="rId12" Type="http://schemas.openxmlformats.org/officeDocument/2006/relationships/viewProps" Target="viewProps.xml" /><Relationship Id="rId2" Type="http://schemas.openxmlformats.org/officeDocument/2006/relationships/slide" Target="slides/slide1.xml" /><Relationship Id="rId1" Type="http://schemas.openxmlformats.org/officeDocument/2006/relationships/slideMaster" Target="slideMasters/slideMaster1.xml" /><Relationship Id="rId6" Type="http://schemas.openxmlformats.org/officeDocument/2006/relationships/slide" Target="slides/slide5.xml" /><Relationship Id="rId11" Type="http://schemas.openxmlformats.org/officeDocument/2006/relationships/presProps" Target="presProps.xml" /><Relationship Id="rId5" Type="http://schemas.openxmlformats.org/officeDocument/2006/relationships/slide" Target="slides/slide4.xml" /><Relationship Id="rId10" Type="http://schemas.openxmlformats.org/officeDocument/2006/relationships/slide" Target="slides/slide9.xml" /><Relationship Id="rId4" Type="http://schemas.openxmlformats.org/officeDocument/2006/relationships/slide" Target="slides/slide3.xml" /><Relationship Id="rId9" Type="http://schemas.openxmlformats.org/officeDocument/2006/relationships/slide" Target="slides/slide8.xml" /><Relationship Id="rId14" Type="http://schemas.openxmlformats.org/officeDocument/2006/relationships/tableStyles" Target="tableStyles.xml" 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2417779" y="802298"/>
            <a:ext cx="8637073" cy="2541431"/>
          </a:xfrm>
        </p:spPr>
        <p:txBody>
          <a:bodyPr bIns="0" anchor="b">
            <a:normAutofit/>
          </a:bodyPr>
          <a:lstStyle>
            <a:lvl1pPr algn="l">
              <a:defRPr sz="6600"/>
            </a:lvl1pPr>
          </a:lstStyle>
          <a:p>
            <a:r>
              <a:rPr lang="en-GB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2417780" y="3531204"/>
            <a:ext cx="8637072" cy="977621"/>
          </a:xfrm>
        </p:spPr>
        <p:txBody>
          <a:bodyPr tIns="91440" bIns="91440">
            <a:normAutofit/>
          </a:bodyPr>
          <a:lstStyle>
            <a:lvl1pPr marL="0" indent="0" algn="l">
              <a:buNone/>
              <a:defRPr sz="1800" b="0" cap="all" baseline="0">
                <a:solidFill>
                  <a:schemeClr val="tx1"/>
                </a:solidFill>
              </a:defRPr>
            </a:lvl1pPr>
            <a:lvl2pPr marL="457200" indent="0" algn="ctr">
              <a:buNone/>
              <a:defRPr sz="18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GB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dirty="0"/>
              <a:t>7/26/2022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2416500" y="329307"/>
            <a:ext cx="4973915" cy="309201"/>
          </a:xfrm>
        </p:spPr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1437664" y="798973"/>
            <a:ext cx="811019" cy="503578"/>
          </a:xfrm>
        </p:spPr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  <p:cxnSp>
        <p:nvCxnSpPr>
          <p:cNvPr id="15" name="Straight Connector 14"/>
          <p:cNvCxnSpPr/>
          <p:nvPr/>
        </p:nvCxnSpPr>
        <p:spPr>
          <a:xfrm>
            <a:off x="2417780" y="3528542"/>
            <a:ext cx="8637072" cy="0"/>
          </a:xfrm>
          <a:prstGeom prst="line">
            <a:avLst/>
          </a:prstGeom>
          <a:ln w="31750"/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 anchor="t"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dirty="0"/>
              <a:t>7/26/2022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  <p:cxnSp>
        <p:nvCxnSpPr>
          <p:cNvPr id="33" name="Straight Connector 32"/>
          <p:cNvCxnSpPr/>
          <p:nvPr/>
        </p:nvCxnSpPr>
        <p:spPr>
          <a:xfrm>
            <a:off x="1453896" y="1847088"/>
            <a:ext cx="9607522" cy="0"/>
          </a:xfrm>
          <a:prstGeom prst="line">
            <a:avLst/>
          </a:prstGeom>
          <a:ln w="31750"/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54239" y="1756130"/>
            <a:ext cx="8643154" cy="1887950"/>
          </a:xfrm>
        </p:spPr>
        <p:txBody>
          <a:bodyPr anchor="b">
            <a:normAutofit/>
          </a:bodyPr>
          <a:lstStyle>
            <a:lvl1pPr algn="l">
              <a:defRPr sz="3600"/>
            </a:lvl1pPr>
          </a:lstStyle>
          <a:p>
            <a:r>
              <a:rPr lang="en-GB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454239" y="3806195"/>
            <a:ext cx="8630446" cy="1012929"/>
          </a:xfrm>
        </p:spPr>
        <p:txBody>
          <a:bodyPr tIns="91440">
            <a:normAutofit/>
          </a:bodyPr>
          <a:lstStyle>
            <a:lvl1pPr marL="0" indent="0" algn="l">
              <a:buNone/>
              <a:defRPr sz="18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dirty="0"/>
              <a:t>7/26/2022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  <p:cxnSp>
        <p:nvCxnSpPr>
          <p:cNvPr id="15" name="Straight Connector 14"/>
          <p:cNvCxnSpPr/>
          <p:nvPr/>
        </p:nvCxnSpPr>
        <p:spPr>
          <a:xfrm>
            <a:off x="1454239" y="3804985"/>
            <a:ext cx="8630446" cy="0"/>
          </a:xfrm>
          <a:prstGeom prst="line">
            <a:avLst/>
          </a:prstGeom>
          <a:ln w="31750"/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49217" y="804889"/>
            <a:ext cx="9605635" cy="1059305"/>
          </a:xfrm>
        </p:spPr>
        <p:txBody>
          <a:bodyPr/>
          <a:lstStyle/>
          <a:p>
            <a:r>
              <a:rPr lang="en-GB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447331" y="2010878"/>
            <a:ext cx="4645152" cy="3448595"/>
          </a:xfrm>
        </p:spPr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413771" y="2017343"/>
            <a:ext cx="4645152" cy="3441520"/>
          </a:xfrm>
        </p:spPr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dirty="0"/>
              <a:t>7/26/2022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  <p:cxnSp>
        <p:nvCxnSpPr>
          <p:cNvPr id="35" name="Straight Connector 34"/>
          <p:cNvCxnSpPr/>
          <p:nvPr/>
        </p:nvCxnSpPr>
        <p:spPr>
          <a:xfrm>
            <a:off x="1453896" y="1847088"/>
            <a:ext cx="9607522" cy="0"/>
          </a:xfrm>
          <a:prstGeom prst="line">
            <a:avLst/>
          </a:prstGeom>
          <a:ln w="31750"/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47191" y="804163"/>
            <a:ext cx="9607661" cy="1056319"/>
          </a:xfrm>
        </p:spPr>
        <p:txBody>
          <a:bodyPr/>
          <a:lstStyle/>
          <a:p>
            <a:r>
              <a:rPr lang="en-GB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447191" y="2019549"/>
            <a:ext cx="4645152" cy="801943"/>
          </a:xfrm>
        </p:spPr>
        <p:txBody>
          <a:bodyPr anchor="b">
            <a:normAutofit/>
          </a:bodyPr>
          <a:lstStyle>
            <a:lvl1pPr marL="0" indent="0">
              <a:lnSpc>
                <a:spcPct val="100000"/>
              </a:lnSpc>
              <a:buNone/>
              <a:defRPr sz="2200" b="0" cap="all" baseline="0">
                <a:solidFill>
                  <a:schemeClr val="accent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447191" y="2824269"/>
            <a:ext cx="4645152" cy="2644457"/>
          </a:xfrm>
        </p:spPr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412362" y="2023003"/>
            <a:ext cx="4645152" cy="802237"/>
          </a:xfrm>
        </p:spPr>
        <p:txBody>
          <a:bodyPr anchor="b">
            <a:normAutofit/>
          </a:bodyPr>
          <a:lstStyle>
            <a:lvl1pPr marL="0" indent="0">
              <a:lnSpc>
                <a:spcPct val="100000"/>
              </a:lnSpc>
              <a:buNone/>
              <a:defRPr sz="2200" b="0" cap="all" baseline="0">
                <a:solidFill>
                  <a:schemeClr val="accent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412362" y="2821491"/>
            <a:ext cx="4645152" cy="2637371"/>
          </a:xfrm>
        </p:spPr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dirty="0"/>
              <a:t>7/26/2022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  <p:cxnSp>
        <p:nvCxnSpPr>
          <p:cNvPr id="29" name="Straight Connector 28"/>
          <p:cNvCxnSpPr/>
          <p:nvPr/>
        </p:nvCxnSpPr>
        <p:spPr>
          <a:xfrm>
            <a:off x="1453896" y="1847088"/>
            <a:ext cx="9607522" cy="0"/>
          </a:xfrm>
          <a:prstGeom prst="line">
            <a:avLst/>
          </a:prstGeom>
          <a:ln w="31750"/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dirty="0"/>
              <a:t>7/26/2022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  <p:cxnSp>
        <p:nvCxnSpPr>
          <p:cNvPr id="25" name="Straight Connector 24"/>
          <p:cNvCxnSpPr/>
          <p:nvPr/>
        </p:nvCxnSpPr>
        <p:spPr>
          <a:xfrm>
            <a:off x="1453896" y="1847088"/>
            <a:ext cx="9607522" cy="0"/>
          </a:xfrm>
          <a:prstGeom prst="line">
            <a:avLst/>
          </a:prstGeom>
          <a:ln w="31750"/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dirty="0"/>
              <a:t>7/26/2022</a:t>
            </a:fld>
            <a:endParaRPr lang="en-US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44671" y="798973"/>
            <a:ext cx="3273099" cy="2247117"/>
          </a:xfrm>
        </p:spPr>
        <p:txBody>
          <a:bodyPr anchor="b">
            <a:normAutofit/>
          </a:bodyPr>
          <a:lstStyle>
            <a:lvl1pPr algn="l">
              <a:defRPr sz="2400"/>
            </a:lvl1pPr>
          </a:lstStyle>
          <a:p>
            <a:r>
              <a:rPr lang="en-GB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043714" y="798974"/>
            <a:ext cx="6012470" cy="4658826"/>
          </a:xfrm>
        </p:spPr>
        <p:txBody>
          <a:bodyPr anchor="ctr"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444671" y="3205491"/>
            <a:ext cx="3275013" cy="2248181"/>
          </a:xfrm>
        </p:spPr>
        <p:txBody>
          <a:bodyPr/>
          <a:lstStyle>
            <a:lvl1pPr marL="0" indent="0" algn="l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dirty="0"/>
              <a:t>7/26/2022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  <p:cxnSp>
        <p:nvCxnSpPr>
          <p:cNvPr id="17" name="Straight Connector 16"/>
          <p:cNvCxnSpPr/>
          <p:nvPr/>
        </p:nvCxnSpPr>
        <p:spPr>
          <a:xfrm>
            <a:off x="1448280" y="3205491"/>
            <a:ext cx="3269490" cy="0"/>
          </a:xfrm>
          <a:prstGeom prst="line">
            <a:avLst/>
          </a:prstGeom>
          <a:ln w="31750"/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8" name="Group 7"/>
          <p:cNvGrpSpPr/>
          <p:nvPr/>
        </p:nvGrpSpPr>
        <p:grpSpPr>
          <a:xfrm>
            <a:off x="7477387" y="482170"/>
            <a:ext cx="4074533" cy="5149101"/>
            <a:chOff x="7477387" y="482170"/>
            <a:chExt cx="4074533" cy="5149101"/>
          </a:xfrm>
        </p:grpSpPr>
        <p:sp>
          <p:nvSpPr>
            <p:cNvPr id="18" name="Rectangle 17"/>
            <p:cNvSpPr/>
            <p:nvPr/>
          </p:nvSpPr>
          <p:spPr bwMode="black">
            <a:xfrm>
              <a:off x="7477387" y="482170"/>
              <a:ext cx="4074533" cy="5149101"/>
            </a:xfrm>
            <a:prstGeom prst="rect">
              <a:avLst/>
            </a:prstGeom>
            <a:gradFill>
              <a:gsLst>
                <a:gs pos="0">
                  <a:srgbClr val="000001"/>
                </a:gs>
                <a:gs pos="100000">
                  <a:srgbClr val="191919"/>
                </a:gs>
              </a:gsLst>
            </a:gradFill>
            <a:ln w="76200" cmpd="sng">
              <a:noFill/>
              <a:miter lim="800000"/>
            </a:ln>
            <a:effectLst>
              <a:outerShdw blurRad="127000" dist="228600" dir="4740000" sx="98000" sy="98000" algn="tl" rotWithShape="0">
                <a:srgbClr val="000000">
                  <a:alpha val="34000"/>
                </a:srgbClr>
              </a:outerShdw>
            </a:effectLst>
            <a:scene3d>
              <a:camera prst="orthographicFront"/>
              <a:lightRig rig="threePt" dir="t"/>
            </a:scene3d>
            <a:sp3d>
              <a:bevelT w="152400" h="50800" prst="softRound"/>
            </a:sp3d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9" name="Rectangle 18"/>
            <p:cNvSpPr/>
            <p:nvPr/>
          </p:nvSpPr>
          <p:spPr bwMode="blackWhite">
            <a:xfrm>
              <a:off x="7790446" y="812506"/>
              <a:ext cx="3450289" cy="4466452"/>
            </a:xfrm>
            <a:prstGeom prst="rect">
              <a:avLst/>
            </a:prstGeom>
            <a:gradFill>
              <a:gsLst>
                <a:gs pos="0">
                  <a:srgbClr val="DADADA"/>
                </a:gs>
                <a:gs pos="100000">
                  <a:srgbClr val="FFFFFE"/>
                </a:gs>
              </a:gsLst>
              <a:lin ang="16200000" scaled="0"/>
            </a:gradFill>
            <a:ln w="50800" cmpd="sng">
              <a:solidFill>
                <a:srgbClr val="191919"/>
              </a:solidFill>
              <a:miter lim="800000"/>
            </a:ln>
            <a:effectLst>
              <a:innerShdw blurRad="63500" dist="88900" dir="14100000">
                <a:srgbClr val="000000">
                  <a:alpha val="30000"/>
                </a:srgbClr>
              </a:innerShdw>
            </a:effectLst>
            <a:scene3d>
              <a:camera prst="orthographicFront"/>
              <a:lightRig rig="threePt" dir="t"/>
            </a:scene3d>
            <a:sp3d>
              <a:bevelT prst="relaxedInset"/>
            </a:sp3d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</p:grp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51206" y="1129513"/>
            <a:ext cx="5532328" cy="1830584"/>
          </a:xfrm>
        </p:spPr>
        <p:txBody>
          <a:bodyPr anchor="b">
            <a:normAutofit/>
          </a:bodyPr>
          <a:lstStyle>
            <a:lvl1pPr>
              <a:defRPr sz="3200"/>
            </a:lvl1pPr>
          </a:lstStyle>
          <a:p>
            <a:r>
              <a:rPr lang="en-GB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8124389" y="1122542"/>
            <a:ext cx="2791171" cy="3866327"/>
          </a:xfrm>
          <a:solidFill>
            <a:schemeClr val="bg1">
              <a:lumMod val="85000"/>
            </a:schemeClr>
          </a:solidFill>
          <a:ln w="9525" cap="sq">
            <a:noFill/>
            <a:miter lim="800000"/>
          </a:ln>
          <a:effectLst/>
        </p:spPr>
        <p:txBody>
          <a:bodyPr anchor="t"/>
          <a:lstStyle>
            <a:lvl1pPr marL="0" indent="0" algn="ctr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GB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450329" y="3145992"/>
            <a:ext cx="5524404" cy="2003742"/>
          </a:xfrm>
        </p:spPr>
        <p:txBody>
          <a:bodyPr>
            <a:normAutofit/>
          </a:bodyPr>
          <a:lstStyle>
            <a:lvl1pPr marL="0" indent="0" algn="l">
              <a:buNone/>
              <a:defRPr sz="18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1447382" y="5469856"/>
            <a:ext cx="5527351" cy="320123"/>
          </a:xfrm>
        </p:spPr>
        <p:txBody>
          <a:bodyPr/>
          <a:lstStyle>
            <a:lvl1pPr algn="l">
              <a:defRPr/>
            </a:lvl1pPr>
          </a:lstStyle>
          <a:p>
            <a:fld id="{48A87A34-81AB-432B-8DAE-1953F412C126}" type="datetimeFigureOut">
              <a:rPr lang="en-US" dirty="0"/>
              <a:pPr/>
              <a:t>7/26/2022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1447382" y="318640"/>
            <a:ext cx="5541004" cy="320931"/>
          </a:xfrm>
        </p:spPr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  <p:cxnSp>
        <p:nvCxnSpPr>
          <p:cNvPr id="31" name="Straight Connector 30"/>
          <p:cNvCxnSpPr/>
          <p:nvPr/>
        </p:nvCxnSpPr>
        <p:spPr>
          <a:xfrm>
            <a:off x="1447382" y="3143605"/>
            <a:ext cx="5527351" cy="0"/>
          </a:xfrm>
          <a:prstGeom prst="line">
            <a:avLst/>
          </a:prstGeom>
          <a:ln w="31750"/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dirty="0"/>
              <a:t>7/26/2022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  <p:cxnSp>
        <p:nvCxnSpPr>
          <p:cNvPr id="26" name="Straight Connector 25"/>
          <p:cNvCxnSpPr/>
          <p:nvPr/>
        </p:nvCxnSpPr>
        <p:spPr>
          <a:xfrm>
            <a:off x="1453896" y="1847088"/>
            <a:ext cx="9607522" cy="0"/>
          </a:xfrm>
          <a:prstGeom prst="line">
            <a:avLst/>
          </a:prstGeom>
          <a:ln w="31750"/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9439111" y="798973"/>
            <a:ext cx="1615742" cy="4659889"/>
          </a:xfrm>
        </p:spPr>
        <p:txBody>
          <a:bodyPr vert="eaVert"/>
          <a:lstStyle>
            <a:lvl1pPr algn="l">
              <a:defRPr/>
            </a:lvl1pPr>
          </a:lstStyle>
          <a:p>
            <a:r>
              <a:rPr lang="en-GB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1444672" y="798973"/>
            <a:ext cx="7828830" cy="4659889"/>
          </a:xfrm>
        </p:spPr>
        <p:txBody>
          <a:bodyPr vert="eaVert"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dirty="0"/>
              <a:t>7/26/2022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  <p:cxnSp>
        <p:nvCxnSpPr>
          <p:cNvPr id="15" name="Straight Connector 14"/>
          <p:cNvCxnSpPr/>
          <p:nvPr/>
        </p:nvCxnSpPr>
        <p:spPr>
          <a:xfrm>
            <a:off x="9439111" y="798973"/>
            <a:ext cx="0" cy="4659889"/>
          </a:xfrm>
          <a:prstGeom prst="line">
            <a:avLst/>
          </a:prstGeom>
          <a:ln w="31750"/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 /><Relationship Id="rId13" Type="http://schemas.openxmlformats.org/officeDocument/2006/relationships/image" Target="../media/image1.jpg" /><Relationship Id="rId3" Type="http://schemas.openxmlformats.org/officeDocument/2006/relationships/slideLayout" Target="../slideLayouts/slideLayout3.xml" /><Relationship Id="rId7" Type="http://schemas.openxmlformats.org/officeDocument/2006/relationships/slideLayout" Target="../slideLayouts/slideLayout7.xml" /><Relationship Id="rId12" Type="http://schemas.openxmlformats.org/officeDocument/2006/relationships/theme" Target="../theme/theme1.xml" /><Relationship Id="rId2" Type="http://schemas.openxmlformats.org/officeDocument/2006/relationships/slideLayout" Target="../slideLayouts/slideLayout2.xml" /><Relationship Id="rId1" Type="http://schemas.openxmlformats.org/officeDocument/2006/relationships/slideLayout" Target="../slideLayouts/slideLayout1.xml" /><Relationship Id="rId6" Type="http://schemas.openxmlformats.org/officeDocument/2006/relationships/slideLayout" Target="../slideLayouts/slideLayout6.xml" /><Relationship Id="rId11" Type="http://schemas.openxmlformats.org/officeDocument/2006/relationships/slideLayout" Target="../slideLayouts/slideLayout11.xml" /><Relationship Id="rId5" Type="http://schemas.openxmlformats.org/officeDocument/2006/relationships/slideLayout" Target="../slideLayouts/slideLayout5.xml" /><Relationship Id="rId10" Type="http://schemas.openxmlformats.org/officeDocument/2006/relationships/slideLayout" Target="../slideLayouts/slideLayout10.xml" /><Relationship Id="rId4" Type="http://schemas.openxmlformats.org/officeDocument/2006/relationships/slideLayout" Target="../slideLayouts/slideLayout4.xml" /><Relationship Id="rId9" Type="http://schemas.openxmlformats.org/officeDocument/2006/relationships/slideLayout" Target="../slideLayouts/slideLayout9.xml" 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/>
          <p:cNvSpPr/>
          <p:nvPr/>
        </p:nvSpPr>
        <p:spPr>
          <a:xfrm>
            <a:off x="0" y="2019476"/>
            <a:ext cx="12192000" cy="4105941"/>
          </a:xfrm>
          <a:prstGeom prst="rect">
            <a:avLst/>
          </a:prstGeom>
          <a:gradFill flip="none" rotWithShape="1">
            <a:gsLst>
              <a:gs pos="0">
                <a:schemeClr val="bg2">
                  <a:alpha val="0"/>
                </a:schemeClr>
              </a:gs>
              <a:gs pos="100000">
                <a:schemeClr val="bg2"/>
              </a:gs>
            </a:gsLst>
            <a:lin ang="5400000" scaled="0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pic>
        <p:nvPicPr>
          <p:cNvPr id="7" name="Picture 6"/>
          <p:cNvPicPr>
            <a:picLocks noChangeAspect="1"/>
          </p:cNvPicPr>
          <p:nvPr/>
        </p:nvPicPr>
        <p:blipFill rotWithShape="1">
          <a:blip r:embed="rId1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538" b="-1538"/>
          <a:stretch/>
        </p:blipFill>
        <p:spPr bwMode="black">
          <a:xfrm>
            <a:off x="0" y="6126480"/>
            <a:ext cx="12192000" cy="742950"/>
          </a:xfrm>
          <a:prstGeom prst="rect">
            <a:avLst/>
          </a:prstGeom>
        </p:spPr>
      </p:pic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1451579" y="804519"/>
            <a:ext cx="9603275" cy="1049235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/>
          <a:p>
            <a:r>
              <a:rPr lang="en-GB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451579" y="2015732"/>
            <a:ext cx="9603275" cy="345061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7554138" y="330370"/>
            <a:ext cx="3500715" cy="309201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8A87A34-81AB-432B-8DAE-1953F412C126}" type="datetimeFigureOut">
              <a:rPr lang="en-US" dirty="0"/>
              <a:pPr/>
              <a:t>7/26/2022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1451579" y="329307"/>
            <a:ext cx="5938836" cy="309201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0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480060" y="798973"/>
            <a:ext cx="811019" cy="503578"/>
          </a:xfrm>
          <a:prstGeom prst="rect">
            <a:avLst/>
          </a:prstGeom>
        </p:spPr>
        <p:txBody>
          <a:bodyPr vert="horz" lIns="91440" tIns="45720" rIns="91440" bIns="45720" rtlCol="0" anchor="t"/>
          <a:lstStyle>
            <a:lvl1pPr algn="r">
              <a:defRPr sz="2800">
                <a:solidFill>
                  <a:schemeClr val="accent1"/>
                </a:solidFill>
              </a:defRPr>
            </a:lvl1pPr>
          </a:lstStyle>
          <a:p>
            <a:fld id="{6D22F896-40B5-4ADD-8801-0D06FADFA095}" type="slidenum">
              <a:rPr lang="en-US" dirty="0"/>
              <a:pPr/>
              <a:t>‹#›</a:t>
            </a:fld>
            <a:endParaRPr lang="en-US" dirty="0"/>
          </a:p>
        </p:txBody>
      </p:sp>
      <p:cxnSp>
        <p:nvCxnSpPr>
          <p:cNvPr id="10" name="Straight Connector 9"/>
          <p:cNvCxnSpPr/>
          <p:nvPr/>
        </p:nvCxnSpPr>
        <p:spPr>
          <a:xfrm>
            <a:off x="0" y="6128413"/>
            <a:ext cx="12192000" cy="0"/>
          </a:xfrm>
          <a:prstGeom prst="line">
            <a:avLst/>
          </a:prstGeom>
          <a:ln w="12700">
            <a:solidFill>
              <a:srgbClr val="000001">
                <a:alpha val="20000"/>
              </a:srgb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3200" b="0" i="0" kern="1200" cap="all">
          <a:solidFill>
            <a:schemeClr val="tx1"/>
          </a:solidFill>
          <a:effectLst/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120000"/>
        </a:lnSpc>
        <a:spcBef>
          <a:spcPts val="1000"/>
        </a:spcBef>
        <a:buClr>
          <a:schemeClr val="accent1"/>
        </a:buClr>
        <a:buSzPct val="100000"/>
        <a:buFont typeface="Arial" panose="020B0604020202020204" pitchFamily="34" charset="0"/>
        <a:buChar char="•"/>
        <a:defRPr sz="2000" kern="1200">
          <a:solidFill>
            <a:schemeClr val="tx1"/>
          </a:solidFill>
          <a:effectLst/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accent1"/>
        </a:buClr>
        <a:buSzPct val="100000"/>
        <a:buFont typeface="Arial" panose="020B0604020202020204" pitchFamily="34" charset="0"/>
        <a:buChar char="•"/>
        <a:defRPr sz="1800" kern="1200" cap="none" baseline="0">
          <a:solidFill>
            <a:schemeClr val="tx1"/>
          </a:solidFill>
          <a:effectLst/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accent1"/>
        </a:buClr>
        <a:buSzPct val="100000"/>
        <a:buFont typeface="Arial" panose="020B0604020202020204" pitchFamily="34" charset="0"/>
        <a:buChar char="•"/>
        <a:defRPr sz="1600" kern="1200">
          <a:solidFill>
            <a:schemeClr val="tx1"/>
          </a:solidFill>
          <a:effectLst/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accent1"/>
        </a:buClr>
        <a:buSzPct val="100000"/>
        <a:buFont typeface="Arial" panose="020B0604020202020204" pitchFamily="34" charset="0"/>
        <a:buChar char="•"/>
        <a:defRPr sz="1400" kern="1200" cap="none" baseline="0">
          <a:solidFill>
            <a:schemeClr val="tx1"/>
          </a:solidFill>
          <a:effectLst/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accent1"/>
        </a:buClr>
        <a:buSzPct val="100000"/>
        <a:buFont typeface="Arial" panose="020B0604020202020204" pitchFamily="34" charset="0"/>
        <a:buChar char="•"/>
        <a:defRPr sz="1200" kern="1200">
          <a:solidFill>
            <a:schemeClr val="tx1"/>
          </a:solidFill>
          <a:effectLst/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accent1"/>
        </a:buClr>
        <a:buSzPct val="100000"/>
        <a:buFont typeface="Arial" panose="020B0604020202020204" pitchFamily="34" charset="0"/>
        <a:buChar char="•"/>
        <a:defRPr sz="1200" kern="1200">
          <a:solidFill>
            <a:schemeClr val="tx1"/>
          </a:solidFill>
          <a:effectLst/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accent1"/>
        </a:buClr>
        <a:buSzPct val="100000"/>
        <a:buFont typeface="Arial" panose="020B0604020202020204" pitchFamily="34" charset="0"/>
        <a:buChar char="•"/>
        <a:defRPr sz="1200" kern="1200">
          <a:solidFill>
            <a:schemeClr val="tx1"/>
          </a:solidFill>
          <a:effectLst/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accent1"/>
        </a:buClr>
        <a:buSzPct val="100000"/>
        <a:buFont typeface="Arial" panose="020B0604020202020204" pitchFamily="34" charset="0"/>
        <a:buChar char="•"/>
        <a:defRPr sz="1200" kern="1200" baseline="0">
          <a:solidFill>
            <a:schemeClr val="tx1"/>
          </a:solidFill>
          <a:effectLst/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accent1"/>
        </a:buClr>
        <a:buSzPct val="100000"/>
        <a:buFont typeface="Arial" panose="020B0604020202020204" pitchFamily="34" charset="0"/>
        <a:buChar char="•"/>
        <a:defRPr sz="1200" kern="1200" baseline="0">
          <a:solidFill>
            <a:schemeClr val="tx1"/>
          </a:solidFill>
          <a:effectLst/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 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 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 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 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 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 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 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 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 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5EA0ACB-0A78-F946-AEBE-6F27244DB3DB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>
            <a:normAutofit fontScale="90000"/>
          </a:bodyPr>
          <a:lstStyle/>
          <a:p>
            <a:r>
              <a:rPr lang="en-GB"/>
              <a:t>Who is Afraid of Virginia woolf</a:t>
            </a:r>
            <a:br>
              <a:rPr lang="en-GB"/>
            </a:br>
            <a:r>
              <a:rPr lang="en-GB"/>
              <a:t>Edward Albee </a:t>
            </a:r>
            <a:endParaRPr lang="en-US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E03FA43F-8EAF-5B49-8EE4-31174A8EBC8D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2757108" y="3343729"/>
            <a:ext cx="8637072" cy="977621"/>
          </a:xfrm>
        </p:spPr>
        <p:txBody>
          <a:bodyPr/>
          <a:lstStyle/>
          <a:p>
            <a:r>
              <a:rPr lang="en-GB"/>
              <a:t>MA IV SEM PAPER XIV </a:t>
            </a:r>
          </a:p>
          <a:p>
            <a:r>
              <a:rPr lang="en-GB"/>
              <a:t>Department of English Govt College Paonta Sahib Distt Sirmour HP 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01569741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BE75D34-D64E-BC4C-ADDE-847759E7DB4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EFCD28F7-757E-C042-A2D7-CFE2232770A9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76433D9F-5C90-3941-949B-4154FE51B3A0}"/>
              </a:ext>
            </a:extLst>
          </p:cNvPr>
          <p:cNvSpPr txBox="1"/>
          <p:nvPr/>
        </p:nvSpPr>
        <p:spPr>
          <a:xfrm>
            <a:off x="3042047" y="2136338"/>
            <a:ext cx="6107906" cy="2585323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buFont typeface="Arial" panose="020B0604020202020204" pitchFamily="34" charset="0"/>
              <a:buChar char="•"/>
            </a:pPr>
            <a:br>
              <a:rPr lang="en-GB"/>
            </a:br>
            <a:r>
              <a:rPr lang="en-GB" b="0" i="0">
                <a:solidFill>
                  <a:srgbClr val="000000"/>
                </a:solidFill>
                <a:effectLst/>
                <a:latin typeface="Arial" panose="020B0604020202020204" pitchFamily="34" charset="0"/>
              </a:rPr>
              <a:t>Edward AlbeeAlbee became perceived as a leader of a new </a:t>
            </a:r>
            <a:br>
              <a:rPr lang="en-GB" b="0" i="0">
                <a:solidFill>
                  <a:srgbClr val="000000"/>
                </a:solidFill>
                <a:effectLst/>
                <a:latin typeface="Arial" panose="020B0604020202020204" pitchFamily="34" charset="0"/>
              </a:rPr>
            </a:br>
            <a:r>
              <a:rPr lang="en-GB" b="0" i="0">
                <a:solidFill>
                  <a:srgbClr val="000000"/>
                </a:solidFill>
                <a:effectLst/>
                <a:latin typeface="Arial" panose="020B0604020202020204" pitchFamily="34" charset="0"/>
              </a:rPr>
              <a:t>theatrical movement in America.</a:t>
            </a:r>
          </a:p>
          <a:p>
            <a:pPr algn="l">
              <a:buFont typeface="Arial" panose="020B0604020202020204" pitchFamily="34" charset="0"/>
              <a:buChar char="•"/>
            </a:pPr>
            <a:r>
              <a:rPr lang="en-GB" b="0" i="0">
                <a:solidFill>
                  <a:srgbClr val="000000"/>
                </a:solidFill>
                <a:effectLst/>
                <a:latin typeface="Arial" panose="020B0604020202020204" pitchFamily="34" charset="0"/>
              </a:rPr>
              <a:t>The critics described him as the successor to </a:t>
            </a:r>
            <a:br>
              <a:rPr lang="en-GB" b="0" i="0">
                <a:solidFill>
                  <a:srgbClr val="000000"/>
                </a:solidFill>
                <a:effectLst/>
                <a:latin typeface="Arial" panose="020B0604020202020204" pitchFamily="34" charset="0"/>
              </a:rPr>
            </a:br>
            <a:r>
              <a:rPr lang="en-GB" b="0" i="0">
                <a:solidFill>
                  <a:srgbClr val="000000"/>
                </a:solidFill>
                <a:effectLst/>
                <a:latin typeface="Arial" panose="020B0604020202020204" pitchFamily="34" charset="0"/>
              </a:rPr>
              <a:t>American playwrights Arthur Miller, Tennessee </a:t>
            </a:r>
            <a:br>
              <a:rPr lang="en-GB" b="0" i="0">
                <a:solidFill>
                  <a:srgbClr val="000000"/>
                </a:solidFill>
                <a:effectLst/>
                <a:latin typeface="Arial" panose="020B0604020202020204" pitchFamily="34" charset="0"/>
              </a:rPr>
            </a:br>
            <a:r>
              <a:rPr lang="en-GB" b="0" i="0">
                <a:solidFill>
                  <a:srgbClr val="000000"/>
                </a:solidFill>
                <a:effectLst/>
                <a:latin typeface="Arial" panose="020B0604020202020204" pitchFamily="34" charset="0"/>
              </a:rPr>
              <a:t>Williams, and Eugene O'Neill.</a:t>
            </a:r>
          </a:p>
          <a:p>
            <a:pPr algn="l">
              <a:buFont typeface="Arial" panose="020B0604020202020204" pitchFamily="34" charset="0"/>
              <a:buChar char="•"/>
            </a:pPr>
            <a:r>
              <a:rPr lang="en-GB" b="0" i="0">
                <a:solidFill>
                  <a:srgbClr val="000000"/>
                </a:solidFill>
                <a:effectLst/>
                <a:latin typeface="Arial" panose="020B0604020202020204" pitchFamily="34" charset="0"/>
              </a:rPr>
              <a:t>Influenced by European playwrights like Samuel </a:t>
            </a:r>
            <a:br>
              <a:rPr lang="en-GB" b="0" i="0">
                <a:solidFill>
                  <a:srgbClr val="000000"/>
                </a:solidFill>
                <a:effectLst/>
                <a:latin typeface="Arial" panose="020B0604020202020204" pitchFamily="34" charset="0"/>
              </a:rPr>
            </a:br>
            <a:r>
              <a:rPr lang="en-GB" b="0" i="0">
                <a:solidFill>
                  <a:srgbClr val="000000"/>
                </a:solidFill>
                <a:effectLst/>
                <a:latin typeface="Arial" panose="020B0604020202020204" pitchFamily="34" charset="0"/>
              </a:rPr>
              <a:t>Beckett and Harold Pinter.</a:t>
            </a:r>
          </a:p>
        </p:txBody>
      </p:sp>
    </p:spTree>
    <p:extLst>
      <p:ext uri="{BB962C8B-B14F-4D97-AF65-F5344CB8AC3E}">
        <p14:creationId xmlns:p14="http://schemas.microsoft.com/office/powerpoint/2010/main" val="3324124915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EDF1DBC-DB36-B747-BB72-6B899ABF202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077EC8D7-8554-CC43-9431-E33EF75A0D73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21F56656-41CF-9B48-ABED-D5BFE9113321}"/>
              </a:ext>
            </a:extLst>
          </p:cNvPr>
          <p:cNvSpPr txBox="1"/>
          <p:nvPr/>
        </p:nvSpPr>
        <p:spPr>
          <a:xfrm>
            <a:off x="3042047" y="2274838"/>
            <a:ext cx="6107906" cy="230832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buFont typeface="Arial" panose="020B0604020202020204" pitchFamily="34" charset="0"/>
              <a:buChar char="•"/>
            </a:pPr>
            <a:r>
              <a:rPr lang="en-GB" b="0" i="0">
                <a:solidFill>
                  <a:srgbClr val="000000"/>
                </a:solidFill>
                <a:effectLst/>
                <a:latin typeface="Arial" panose="020B0604020202020204" pitchFamily="34" charset="0"/>
              </a:rPr>
              <a:t>Basic Information on Whose Afraid of Virginia </a:t>
            </a:r>
            <a:br>
              <a:rPr lang="en-GB"/>
            </a:br>
            <a:r>
              <a:rPr lang="en-GB" b="0" i="0">
                <a:solidFill>
                  <a:srgbClr val="000000"/>
                </a:solidFill>
                <a:effectLst/>
                <a:latin typeface="Arial" panose="020B0604020202020204" pitchFamily="34" charset="0"/>
              </a:rPr>
              <a:t>Woolf?The name of the play came from Whose Afraid of </a:t>
            </a:r>
            <a:br>
              <a:rPr lang="en-GB" b="0" i="0">
                <a:solidFill>
                  <a:srgbClr val="000000"/>
                </a:solidFill>
                <a:effectLst/>
                <a:latin typeface="Arial" panose="020B0604020202020204" pitchFamily="34" charset="0"/>
              </a:rPr>
            </a:br>
            <a:r>
              <a:rPr lang="en-GB" b="0" i="0">
                <a:solidFill>
                  <a:srgbClr val="000000"/>
                </a:solidFill>
                <a:effectLst/>
                <a:latin typeface="Arial" panose="020B0604020202020204" pitchFamily="34" charset="0"/>
              </a:rPr>
              <a:t>the Big Bad Woolf from the Three Little Pigs.</a:t>
            </a:r>
          </a:p>
          <a:p>
            <a:pPr algn="l">
              <a:buFont typeface="Arial" panose="020B0604020202020204" pitchFamily="34" charset="0"/>
              <a:buChar char="•"/>
            </a:pPr>
            <a:r>
              <a:rPr lang="en-GB" b="0" i="0">
                <a:solidFill>
                  <a:srgbClr val="000000"/>
                </a:solidFill>
                <a:effectLst/>
                <a:latin typeface="Arial" panose="020B0604020202020204" pitchFamily="34" charset="0"/>
              </a:rPr>
              <a:t>It was Albees first smash hit.</a:t>
            </a:r>
          </a:p>
          <a:p>
            <a:pPr algn="l">
              <a:buFont typeface="Arial" panose="020B0604020202020204" pitchFamily="34" charset="0"/>
              <a:buChar char="•"/>
            </a:pPr>
            <a:r>
              <a:rPr lang="en-GB" b="0" i="0">
                <a:solidFill>
                  <a:srgbClr val="000000"/>
                </a:solidFill>
                <a:effectLst/>
                <a:latin typeface="Arial" panose="020B0604020202020204" pitchFamily="34" charset="0"/>
              </a:rPr>
              <a:t>It premiered on Broadway on October 13, 1962.</a:t>
            </a:r>
          </a:p>
          <a:p>
            <a:pPr algn="l">
              <a:buFont typeface="Arial" panose="020B0604020202020204" pitchFamily="34" charset="0"/>
              <a:buChar char="•"/>
            </a:pPr>
            <a:r>
              <a:rPr lang="en-GB" b="0" i="0">
                <a:solidFill>
                  <a:srgbClr val="000000"/>
                </a:solidFill>
                <a:effectLst/>
                <a:latin typeface="Arial" panose="020B0604020202020204" pitchFamily="34" charset="0"/>
              </a:rPr>
              <a:t>It was directed by Alan Schneider.</a:t>
            </a:r>
          </a:p>
          <a:p>
            <a:pPr algn="l">
              <a:buFont typeface="Arial" panose="020B0604020202020204" pitchFamily="34" charset="0"/>
              <a:buChar char="•"/>
            </a:pPr>
            <a:r>
              <a:rPr lang="en-GB" b="0" i="0">
                <a:solidFill>
                  <a:srgbClr val="000000"/>
                </a:solidFill>
                <a:effectLst/>
                <a:latin typeface="Arial" panose="020B0604020202020204" pitchFamily="34" charset="0"/>
              </a:rPr>
              <a:t>It won a Tony for Best Play and a Pulitzer Prize </a:t>
            </a:r>
            <a:br>
              <a:rPr lang="en-GB" b="0" i="0">
                <a:solidFill>
                  <a:srgbClr val="000000"/>
                </a:solidFill>
                <a:effectLst/>
                <a:latin typeface="Arial" panose="020B0604020202020204" pitchFamily="34" charset="0"/>
              </a:rPr>
            </a:br>
            <a:r>
              <a:rPr lang="en-GB" b="0" i="0">
                <a:solidFill>
                  <a:srgbClr val="000000"/>
                </a:solidFill>
                <a:effectLst/>
                <a:latin typeface="Arial" panose="020B0604020202020204" pitchFamily="34" charset="0"/>
              </a:rPr>
              <a:t>for Drama.</a:t>
            </a:r>
          </a:p>
        </p:txBody>
      </p:sp>
    </p:spTree>
    <p:extLst>
      <p:ext uri="{BB962C8B-B14F-4D97-AF65-F5344CB8AC3E}">
        <p14:creationId xmlns:p14="http://schemas.microsoft.com/office/powerpoint/2010/main" val="2728517791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370F47E-3559-5F41-8D61-5A9A1036B88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273ADB7B-FCBF-CE46-8E19-44F458DA196F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69DB9BAB-8535-9A4B-B02E-374D4707AE46}"/>
              </a:ext>
            </a:extLst>
          </p:cNvPr>
          <p:cNvSpPr txBox="1"/>
          <p:nvPr/>
        </p:nvSpPr>
        <p:spPr>
          <a:xfrm>
            <a:off x="3042047" y="1582340"/>
            <a:ext cx="6107906" cy="369331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buFont typeface="Arial" panose="020B0604020202020204" pitchFamily="34" charset="0"/>
              <a:buChar char="•"/>
            </a:pPr>
            <a:r>
              <a:rPr lang="en-GB" b="0" i="0">
                <a:solidFill>
                  <a:srgbClr val="000000"/>
                </a:solidFill>
                <a:effectLst/>
                <a:latin typeface="Arial" panose="020B0604020202020204" pitchFamily="34" charset="0"/>
              </a:rPr>
              <a:t>Basic Information on Whose Afraid of Virginia </a:t>
            </a:r>
            <a:br>
              <a:rPr lang="en-GB"/>
            </a:br>
            <a:r>
              <a:rPr lang="en-GB" b="0" i="0">
                <a:solidFill>
                  <a:srgbClr val="000000"/>
                </a:solidFill>
                <a:effectLst/>
                <a:latin typeface="Arial" panose="020B0604020202020204" pitchFamily="34" charset="0"/>
              </a:rPr>
              <a:t>Woolf? Cont.George and Martha are the two main characters who </a:t>
            </a:r>
            <a:br>
              <a:rPr lang="en-GB" b="0" i="0">
                <a:solidFill>
                  <a:srgbClr val="000000"/>
                </a:solidFill>
                <a:effectLst/>
                <a:latin typeface="Arial" panose="020B0604020202020204" pitchFamily="34" charset="0"/>
              </a:rPr>
            </a:br>
            <a:r>
              <a:rPr lang="en-GB" b="0" i="0">
                <a:solidFill>
                  <a:srgbClr val="000000"/>
                </a:solidFill>
                <a:effectLst/>
                <a:latin typeface="Arial" panose="020B0604020202020204" pitchFamily="34" charset="0"/>
              </a:rPr>
              <a:t>instigate every thing that goes on in the play.</a:t>
            </a:r>
          </a:p>
          <a:p>
            <a:pPr algn="l">
              <a:buFont typeface="Arial" panose="020B0604020202020204" pitchFamily="34" charset="0"/>
              <a:buChar char="•"/>
            </a:pPr>
            <a:r>
              <a:rPr lang="en-GB" b="0" i="0">
                <a:solidFill>
                  <a:srgbClr val="000000"/>
                </a:solidFill>
                <a:effectLst/>
                <a:latin typeface="Arial" panose="020B0604020202020204" pitchFamily="34" charset="0"/>
              </a:rPr>
              <a:t>Nick and Honey are the two unsuspecting </a:t>
            </a:r>
            <a:br>
              <a:rPr lang="en-GB" b="0" i="0">
                <a:solidFill>
                  <a:srgbClr val="000000"/>
                </a:solidFill>
                <a:effectLst/>
                <a:latin typeface="Arial" panose="020B0604020202020204" pitchFamily="34" charset="0"/>
              </a:rPr>
            </a:br>
            <a:r>
              <a:rPr lang="en-GB" b="0" i="0">
                <a:solidFill>
                  <a:srgbClr val="000000"/>
                </a:solidFill>
                <a:effectLst/>
                <a:latin typeface="Arial" panose="020B0604020202020204" pitchFamily="34" charset="0"/>
              </a:rPr>
              <a:t>characters in the play.</a:t>
            </a:r>
          </a:p>
          <a:p>
            <a:pPr algn="l">
              <a:buFont typeface="Arial" panose="020B0604020202020204" pitchFamily="34" charset="0"/>
              <a:buChar char="•"/>
            </a:pPr>
            <a:r>
              <a:rPr lang="en-GB" b="0" i="0">
                <a:solidFill>
                  <a:srgbClr val="000000"/>
                </a:solidFill>
                <a:effectLst/>
                <a:latin typeface="Arial" panose="020B0604020202020204" pitchFamily="34" charset="0"/>
              </a:rPr>
              <a:t>The book is about a married couple, George and </a:t>
            </a:r>
            <a:br>
              <a:rPr lang="en-GB" b="0" i="0">
                <a:solidFill>
                  <a:srgbClr val="000000"/>
                </a:solidFill>
                <a:effectLst/>
                <a:latin typeface="Arial" panose="020B0604020202020204" pitchFamily="34" charset="0"/>
              </a:rPr>
            </a:br>
            <a:r>
              <a:rPr lang="en-GB" b="0" i="0">
                <a:solidFill>
                  <a:srgbClr val="000000"/>
                </a:solidFill>
                <a:effectLst/>
                <a:latin typeface="Arial" panose="020B0604020202020204" pitchFamily="34" charset="0"/>
              </a:rPr>
              <a:t>Martha, who invite the new faculty member at the </a:t>
            </a:r>
            <a:br>
              <a:rPr lang="en-GB" b="0" i="0">
                <a:solidFill>
                  <a:srgbClr val="000000"/>
                </a:solidFill>
                <a:effectLst/>
                <a:latin typeface="Arial" panose="020B0604020202020204" pitchFamily="34" charset="0"/>
              </a:rPr>
            </a:br>
            <a:r>
              <a:rPr lang="en-GB" b="0" i="0">
                <a:solidFill>
                  <a:srgbClr val="000000"/>
                </a:solidFill>
                <a:effectLst/>
                <a:latin typeface="Arial" panose="020B0604020202020204" pitchFamily="34" charset="0"/>
              </a:rPr>
              <a:t>local university and his wife to their house. </a:t>
            </a:r>
            <a:br>
              <a:rPr lang="en-GB" b="0" i="0">
                <a:solidFill>
                  <a:srgbClr val="000000"/>
                </a:solidFill>
                <a:effectLst/>
                <a:latin typeface="Arial" panose="020B0604020202020204" pitchFamily="34" charset="0"/>
              </a:rPr>
            </a:br>
            <a:r>
              <a:rPr lang="en-GB" b="0" i="0">
                <a:solidFill>
                  <a:srgbClr val="000000"/>
                </a:solidFill>
                <a:effectLst/>
                <a:latin typeface="Arial" panose="020B0604020202020204" pitchFamily="34" charset="0"/>
              </a:rPr>
              <a:t>When Nick and Honey, the new people on campus </a:t>
            </a:r>
            <a:br>
              <a:rPr lang="en-GB" b="0" i="0">
                <a:solidFill>
                  <a:srgbClr val="000000"/>
                </a:solidFill>
                <a:effectLst/>
                <a:latin typeface="Arial" panose="020B0604020202020204" pitchFamily="34" charset="0"/>
              </a:rPr>
            </a:br>
            <a:r>
              <a:rPr lang="en-GB" b="0" i="0">
                <a:solidFill>
                  <a:srgbClr val="000000"/>
                </a:solidFill>
                <a:effectLst/>
                <a:latin typeface="Arial" panose="020B0604020202020204" pitchFamily="34" charset="0"/>
              </a:rPr>
              <a:t>arrive Nick and Marthas, they start acting </a:t>
            </a:r>
            <a:br>
              <a:rPr lang="en-GB" b="0" i="0">
                <a:solidFill>
                  <a:srgbClr val="000000"/>
                </a:solidFill>
                <a:effectLst/>
                <a:latin typeface="Arial" panose="020B0604020202020204" pitchFamily="34" charset="0"/>
              </a:rPr>
            </a:br>
            <a:r>
              <a:rPr lang="en-GB" b="0" i="0">
                <a:solidFill>
                  <a:srgbClr val="000000"/>
                </a:solidFill>
                <a:effectLst/>
                <a:latin typeface="Arial" panose="020B0604020202020204" pitchFamily="34" charset="0"/>
              </a:rPr>
              <a:t>strangely. Thats when the book really gets going </a:t>
            </a:r>
            <a:br>
              <a:rPr lang="en-GB" b="0" i="0">
                <a:solidFill>
                  <a:srgbClr val="000000"/>
                </a:solidFill>
                <a:effectLst/>
                <a:latin typeface="Arial" panose="020B0604020202020204" pitchFamily="34" charset="0"/>
              </a:rPr>
            </a:br>
            <a:r>
              <a:rPr lang="en-GB" b="0" i="0">
                <a:solidFill>
                  <a:srgbClr val="000000"/>
                </a:solidFill>
                <a:effectLst/>
                <a:latin typeface="Arial" panose="020B0604020202020204" pitchFamily="34" charset="0"/>
              </a:rPr>
              <a:t>on its rollercoaster of events.</a:t>
            </a:r>
          </a:p>
        </p:txBody>
      </p:sp>
    </p:spTree>
    <p:extLst>
      <p:ext uri="{BB962C8B-B14F-4D97-AF65-F5344CB8AC3E}">
        <p14:creationId xmlns:p14="http://schemas.microsoft.com/office/powerpoint/2010/main" val="2893639599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1F995A4-E4A5-0142-AC3E-DAFA0EA21D8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C199A6C9-1AA3-9047-975F-5B2F33C3181A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5C38EF1E-98B3-584E-924C-ECAA9DB9FA39}"/>
              </a:ext>
            </a:extLst>
          </p:cNvPr>
          <p:cNvSpPr txBox="1"/>
          <p:nvPr/>
        </p:nvSpPr>
        <p:spPr>
          <a:xfrm>
            <a:off x="3042047" y="1720840"/>
            <a:ext cx="6107906" cy="34163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buFont typeface="Arial" panose="020B0604020202020204" pitchFamily="34" charset="0"/>
              <a:buChar char="•"/>
            </a:pPr>
            <a:r>
              <a:rPr lang="en-GB" b="0" i="0">
                <a:solidFill>
                  <a:srgbClr val="000000"/>
                </a:solidFill>
                <a:effectLst/>
                <a:latin typeface="Arial" panose="020B0604020202020204" pitchFamily="34" charset="0"/>
              </a:rPr>
              <a:t>Important Points in the PlayA major point I saw in the play is that if you </a:t>
            </a:r>
            <a:br>
              <a:rPr lang="en-GB" b="0" i="0">
                <a:solidFill>
                  <a:srgbClr val="000000"/>
                </a:solidFill>
                <a:effectLst/>
                <a:latin typeface="Arial" panose="020B0604020202020204" pitchFamily="34" charset="0"/>
              </a:rPr>
            </a:br>
            <a:r>
              <a:rPr lang="en-GB" b="0" i="0">
                <a:solidFill>
                  <a:srgbClr val="000000"/>
                </a:solidFill>
                <a:effectLst/>
                <a:latin typeface="Arial" panose="020B0604020202020204" pitchFamily="34" charset="0"/>
              </a:rPr>
              <a:t>break the rules or laws you will be found out and </a:t>
            </a:r>
            <a:br>
              <a:rPr lang="en-GB" b="0" i="0">
                <a:solidFill>
                  <a:srgbClr val="000000"/>
                </a:solidFill>
                <a:effectLst/>
                <a:latin typeface="Arial" panose="020B0604020202020204" pitchFamily="34" charset="0"/>
              </a:rPr>
            </a:br>
            <a:r>
              <a:rPr lang="en-GB" b="0" i="0">
                <a:solidFill>
                  <a:srgbClr val="000000"/>
                </a:solidFill>
                <a:effectLst/>
                <a:latin typeface="Arial" panose="020B0604020202020204" pitchFamily="34" charset="0"/>
              </a:rPr>
              <a:t>you will suffer the consequences.</a:t>
            </a:r>
          </a:p>
          <a:p>
            <a:pPr algn="l">
              <a:buFont typeface="Arial" panose="020B0604020202020204" pitchFamily="34" charset="0"/>
              <a:buChar char="•"/>
            </a:pPr>
            <a:r>
              <a:rPr lang="en-GB" b="0" i="0">
                <a:solidFill>
                  <a:srgbClr val="000000"/>
                </a:solidFill>
                <a:effectLst/>
                <a:latin typeface="Arial" panose="020B0604020202020204" pitchFamily="34" charset="0"/>
              </a:rPr>
              <a:t>Ex George found out Martha broke the rules and </a:t>
            </a:r>
            <a:br>
              <a:rPr lang="en-GB" b="0" i="0">
                <a:solidFill>
                  <a:srgbClr val="000000"/>
                </a:solidFill>
                <a:effectLst/>
                <a:latin typeface="Arial" panose="020B0604020202020204" pitchFamily="34" charset="0"/>
              </a:rPr>
            </a:br>
            <a:r>
              <a:rPr lang="en-GB" b="0" i="0">
                <a:solidFill>
                  <a:srgbClr val="000000"/>
                </a:solidFill>
                <a:effectLst/>
                <a:latin typeface="Arial" panose="020B0604020202020204" pitchFamily="34" charset="0"/>
              </a:rPr>
              <a:t>she had to suffer the consequences.</a:t>
            </a:r>
          </a:p>
          <a:p>
            <a:pPr algn="l">
              <a:buFont typeface="Arial" panose="020B0604020202020204" pitchFamily="34" charset="0"/>
              <a:buChar char="•"/>
            </a:pPr>
            <a:r>
              <a:rPr lang="en-GB" b="0" i="0">
                <a:solidFill>
                  <a:srgbClr val="000000"/>
                </a:solidFill>
                <a:effectLst/>
                <a:latin typeface="Arial" panose="020B0604020202020204" pitchFamily="34" charset="0"/>
              </a:rPr>
              <a:t>Another major point the play conveys is that it </a:t>
            </a:r>
            <a:br>
              <a:rPr lang="en-GB" b="0" i="0">
                <a:solidFill>
                  <a:srgbClr val="000000"/>
                </a:solidFill>
                <a:effectLst/>
                <a:latin typeface="Arial" panose="020B0604020202020204" pitchFamily="34" charset="0"/>
              </a:rPr>
            </a:br>
            <a:r>
              <a:rPr lang="en-GB" b="0" i="0">
                <a:solidFill>
                  <a:srgbClr val="000000"/>
                </a:solidFill>
                <a:effectLst/>
                <a:latin typeface="Arial" panose="020B0604020202020204" pitchFamily="34" charset="0"/>
              </a:rPr>
              <a:t>is acceptable to have an affair with your spouse.</a:t>
            </a:r>
          </a:p>
          <a:p>
            <a:pPr algn="l">
              <a:buFont typeface="Arial" panose="020B0604020202020204" pitchFamily="34" charset="0"/>
              <a:buChar char="•"/>
            </a:pPr>
            <a:r>
              <a:rPr lang="en-GB" b="0" i="0">
                <a:solidFill>
                  <a:srgbClr val="000000"/>
                </a:solidFill>
                <a:effectLst/>
                <a:latin typeface="Arial" panose="020B0604020202020204" pitchFamily="34" charset="0"/>
              </a:rPr>
              <a:t>Ex Martha and Nick had a sexual relation during </a:t>
            </a:r>
            <a:br>
              <a:rPr lang="en-GB" b="0" i="0">
                <a:solidFill>
                  <a:srgbClr val="000000"/>
                </a:solidFill>
                <a:effectLst/>
                <a:latin typeface="Arial" panose="020B0604020202020204" pitchFamily="34" charset="0"/>
              </a:rPr>
            </a:br>
            <a:r>
              <a:rPr lang="en-GB" b="0" i="0">
                <a:solidFill>
                  <a:srgbClr val="000000"/>
                </a:solidFill>
                <a:effectLst/>
                <a:latin typeface="Arial" panose="020B0604020202020204" pitchFamily="34" charset="0"/>
              </a:rPr>
              <a:t>the play.</a:t>
            </a:r>
          </a:p>
          <a:p>
            <a:br>
              <a:rPr lang="en-GB"/>
            </a:b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84280235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06D3410-DD7B-C34B-B7D0-B5DB82644B1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9FB4F942-F0AC-F247-ABD0-D985F3693AEE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A7F47B8B-6C1D-8A40-A5C8-35239B300EB5}"/>
              </a:ext>
            </a:extLst>
          </p:cNvPr>
          <p:cNvSpPr txBox="1"/>
          <p:nvPr/>
        </p:nvSpPr>
        <p:spPr>
          <a:xfrm>
            <a:off x="3042047" y="2136338"/>
            <a:ext cx="6107906" cy="2585323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buFont typeface="Arial" panose="020B0604020202020204" pitchFamily="34" charset="0"/>
              <a:buChar char="•"/>
            </a:pPr>
            <a:r>
              <a:rPr lang="en-GB" b="0" i="0">
                <a:solidFill>
                  <a:srgbClr val="000000"/>
                </a:solidFill>
                <a:effectLst/>
                <a:latin typeface="Arial" panose="020B0604020202020204" pitchFamily="34" charset="0"/>
              </a:rPr>
              <a:t>Important Points in the Play Cont.Another point I saw conveyed in the play is that </a:t>
            </a:r>
            <a:br>
              <a:rPr lang="en-GB" b="0" i="0">
                <a:solidFill>
                  <a:srgbClr val="000000"/>
                </a:solidFill>
                <a:effectLst/>
                <a:latin typeface="Arial" panose="020B0604020202020204" pitchFamily="34" charset="0"/>
              </a:rPr>
            </a:br>
            <a:r>
              <a:rPr lang="en-GB" b="0" i="0">
                <a:solidFill>
                  <a:srgbClr val="000000"/>
                </a:solidFill>
                <a:effectLst/>
                <a:latin typeface="Arial" panose="020B0604020202020204" pitchFamily="34" charset="0"/>
              </a:rPr>
              <a:t>you only look out for number one and run over </a:t>
            </a:r>
            <a:br>
              <a:rPr lang="en-GB" b="0" i="0">
                <a:solidFill>
                  <a:srgbClr val="000000"/>
                </a:solidFill>
                <a:effectLst/>
                <a:latin typeface="Arial" panose="020B0604020202020204" pitchFamily="34" charset="0"/>
              </a:rPr>
            </a:br>
            <a:r>
              <a:rPr lang="en-GB" b="0" i="0">
                <a:solidFill>
                  <a:srgbClr val="000000"/>
                </a:solidFill>
                <a:effectLst/>
                <a:latin typeface="Arial" panose="020B0604020202020204" pitchFamily="34" charset="0"/>
              </a:rPr>
              <a:t>anybody to get what you want.</a:t>
            </a:r>
          </a:p>
          <a:p>
            <a:pPr algn="l">
              <a:buFont typeface="Arial" panose="020B0604020202020204" pitchFamily="34" charset="0"/>
              <a:buChar char="•"/>
            </a:pPr>
            <a:r>
              <a:rPr lang="en-GB" b="0" i="0">
                <a:solidFill>
                  <a:srgbClr val="000000"/>
                </a:solidFill>
                <a:effectLst/>
                <a:latin typeface="Arial" panose="020B0604020202020204" pitchFamily="34" charset="0"/>
              </a:rPr>
              <a:t>Ex George wanted to destroy Nick and Honeys </a:t>
            </a:r>
            <a:br>
              <a:rPr lang="en-GB" b="0" i="0">
                <a:solidFill>
                  <a:srgbClr val="000000"/>
                </a:solidFill>
                <a:effectLst/>
                <a:latin typeface="Arial" panose="020B0604020202020204" pitchFamily="34" charset="0"/>
              </a:rPr>
            </a:br>
            <a:r>
              <a:rPr lang="en-GB" b="0" i="0">
                <a:solidFill>
                  <a:srgbClr val="000000"/>
                </a:solidFill>
                <a:effectLst/>
                <a:latin typeface="Arial" panose="020B0604020202020204" pitchFamily="34" charset="0"/>
              </a:rPr>
              <a:t>relationship because his own relationship with </a:t>
            </a:r>
            <a:br>
              <a:rPr lang="en-GB" b="0" i="0">
                <a:solidFill>
                  <a:srgbClr val="000000"/>
                </a:solidFill>
                <a:effectLst/>
                <a:latin typeface="Arial" panose="020B0604020202020204" pitchFamily="34" charset="0"/>
              </a:rPr>
            </a:br>
            <a:r>
              <a:rPr lang="en-GB" b="0" i="0">
                <a:solidFill>
                  <a:srgbClr val="000000"/>
                </a:solidFill>
                <a:effectLst/>
                <a:latin typeface="Arial" panose="020B0604020202020204" pitchFamily="34" charset="0"/>
              </a:rPr>
              <a:t>Martha was going down the tube.</a:t>
            </a:r>
          </a:p>
          <a:p>
            <a:br>
              <a:rPr lang="en-GB"/>
            </a:b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09992901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32EA9B5-7EA1-7042-95D8-2DB954B6980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5BCE93AD-3040-1A42-8AB5-140F8A2C6286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E157F77D-BADD-824E-80DB-A8807ABC6FF5}"/>
              </a:ext>
            </a:extLst>
          </p:cNvPr>
          <p:cNvSpPr txBox="1"/>
          <p:nvPr/>
        </p:nvSpPr>
        <p:spPr>
          <a:xfrm>
            <a:off x="3042047" y="2413337"/>
            <a:ext cx="6107906" cy="203132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buFont typeface="Arial" panose="020B0604020202020204" pitchFamily="34" charset="0"/>
              <a:buChar char="•"/>
            </a:pPr>
            <a:r>
              <a:rPr lang="en-GB" b="0" i="0">
                <a:solidFill>
                  <a:srgbClr val="000000"/>
                </a:solidFill>
                <a:effectLst/>
                <a:latin typeface="Arial" panose="020B0604020202020204" pitchFamily="34" charset="0"/>
              </a:rPr>
              <a:t>Themes of Whose Afraid of Virginia Woolf?The common theme in all of Albees works is </a:t>
            </a:r>
            <a:br>
              <a:rPr lang="en-GB" b="0" i="0">
                <a:solidFill>
                  <a:srgbClr val="000000"/>
                </a:solidFill>
                <a:effectLst/>
                <a:latin typeface="Arial" panose="020B0604020202020204" pitchFamily="34" charset="0"/>
              </a:rPr>
            </a:br>
            <a:r>
              <a:rPr lang="en-GB" b="0" i="0">
                <a:solidFill>
                  <a:srgbClr val="000000"/>
                </a:solidFill>
                <a:effectLst/>
                <a:latin typeface="Arial" panose="020B0604020202020204" pitchFamily="34" charset="0"/>
              </a:rPr>
              <a:t>death. Death always shadows in Albees works.</a:t>
            </a:r>
          </a:p>
          <a:p>
            <a:pPr algn="l">
              <a:buFont typeface="Arial" panose="020B0604020202020204" pitchFamily="34" charset="0"/>
              <a:buChar char="•"/>
            </a:pPr>
            <a:r>
              <a:rPr lang="en-GB" b="0" i="0">
                <a:solidFill>
                  <a:srgbClr val="000000"/>
                </a:solidFill>
                <a:effectLst/>
                <a:latin typeface="Arial" panose="020B0604020202020204" pitchFamily="34" charset="0"/>
              </a:rPr>
              <a:t>Another theme in the play is that life is a game, </a:t>
            </a:r>
            <a:br>
              <a:rPr lang="en-GB" b="0" i="0">
                <a:solidFill>
                  <a:srgbClr val="000000"/>
                </a:solidFill>
                <a:effectLst/>
                <a:latin typeface="Arial" panose="020B0604020202020204" pitchFamily="34" charset="0"/>
              </a:rPr>
            </a:br>
            <a:r>
              <a:rPr lang="en-GB" b="0" i="0">
                <a:solidFill>
                  <a:srgbClr val="000000"/>
                </a:solidFill>
                <a:effectLst/>
                <a:latin typeface="Arial" panose="020B0604020202020204" pitchFamily="34" charset="0"/>
              </a:rPr>
              <a:t>because the George and Martha are always playing </a:t>
            </a:r>
            <a:br>
              <a:rPr lang="en-GB" b="0" i="0">
                <a:solidFill>
                  <a:srgbClr val="000000"/>
                </a:solidFill>
                <a:effectLst/>
                <a:latin typeface="Arial" panose="020B0604020202020204" pitchFamily="34" charset="0"/>
              </a:rPr>
            </a:br>
            <a:r>
              <a:rPr lang="en-GB" b="0" i="0">
                <a:solidFill>
                  <a:srgbClr val="000000"/>
                </a:solidFill>
                <a:effectLst/>
                <a:latin typeface="Arial" panose="020B0604020202020204" pitchFamily="34" charset="0"/>
              </a:rPr>
              <a:t>their games with the guests such as Humiliate the </a:t>
            </a:r>
            <a:br>
              <a:rPr lang="en-GB" b="0" i="0">
                <a:solidFill>
                  <a:srgbClr val="000000"/>
                </a:solidFill>
                <a:effectLst/>
                <a:latin typeface="Arial" panose="020B0604020202020204" pitchFamily="34" charset="0"/>
              </a:rPr>
            </a:br>
            <a:r>
              <a:rPr lang="en-GB" b="0" i="0">
                <a:solidFill>
                  <a:srgbClr val="000000"/>
                </a:solidFill>
                <a:effectLst/>
                <a:latin typeface="Arial" panose="020B0604020202020204" pitchFamily="34" charset="0"/>
              </a:rPr>
              <a:t>Host, Get the Guests, and Bringing Up Baby.</a:t>
            </a:r>
          </a:p>
        </p:txBody>
      </p:sp>
    </p:spTree>
    <p:extLst>
      <p:ext uri="{BB962C8B-B14F-4D97-AF65-F5344CB8AC3E}">
        <p14:creationId xmlns:p14="http://schemas.microsoft.com/office/powerpoint/2010/main" val="830286567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FD9344F-0875-CA44-95B6-159DC793B60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09594C01-E6BC-0844-BA0A-5B158D097272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79733049-D878-6C4A-996E-C27646A0FE0B}"/>
              </a:ext>
            </a:extLst>
          </p:cNvPr>
          <p:cNvSpPr txBox="1"/>
          <p:nvPr/>
        </p:nvSpPr>
        <p:spPr>
          <a:xfrm>
            <a:off x="3042047" y="1997839"/>
            <a:ext cx="6107906" cy="286232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buFont typeface="Arial" panose="020B0604020202020204" pitchFamily="34" charset="0"/>
              <a:buChar char="•"/>
            </a:pPr>
            <a:r>
              <a:rPr lang="en-GB" b="0" i="0">
                <a:solidFill>
                  <a:srgbClr val="000000"/>
                </a:solidFill>
                <a:effectLst/>
                <a:latin typeface="Arial" panose="020B0604020202020204" pitchFamily="34" charset="0"/>
              </a:rPr>
              <a:t>Themes of Whose Afraid of Virginia Woolf? Cont.One of the major themes in the play is that </a:t>
            </a:r>
            <a:br>
              <a:rPr lang="en-GB" b="0" i="0">
                <a:solidFill>
                  <a:srgbClr val="000000"/>
                </a:solidFill>
                <a:effectLst/>
                <a:latin typeface="Arial" panose="020B0604020202020204" pitchFamily="34" charset="0"/>
              </a:rPr>
            </a:br>
            <a:r>
              <a:rPr lang="en-GB" b="0" i="0">
                <a:solidFill>
                  <a:srgbClr val="000000"/>
                </a:solidFill>
                <a:effectLst/>
                <a:latin typeface="Arial" panose="020B0604020202020204" pitchFamily="34" charset="0"/>
              </a:rPr>
              <a:t>George and Martha try to exploit their marital </a:t>
            </a:r>
            <a:br>
              <a:rPr lang="en-GB" b="0" i="0">
                <a:solidFill>
                  <a:srgbClr val="000000"/>
                </a:solidFill>
                <a:effectLst/>
                <a:latin typeface="Arial" panose="020B0604020202020204" pitchFamily="34" charset="0"/>
              </a:rPr>
            </a:br>
            <a:r>
              <a:rPr lang="en-GB" b="0" i="0">
                <a:solidFill>
                  <a:srgbClr val="000000"/>
                </a:solidFill>
                <a:effectLst/>
                <a:latin typeface="Arial" panose="020B0604020202020204" pitchFamily="34" charset="0"/>
              </a:rPr>
              <a:t>problems by trying to run Martha and Honeys </a:t>
            </a:r>
            <a:br>
              <a:rPr lang="en-GB" b="0" i="0">
                <a:solidFill>
                  <a:srgbClr val="000000"/>
                </a:solidFill>
                <a:effectLst/>
                <a:latin typeface="Arial" panose="020B0604020202020204" pitchFamily="34" charset="0"/>
              </a:rPr>
            </a:br>
            <a:r>
              <a:rPr lang="en-GB" b="0" i="0">
                <a:solidFill>
                  <a:srgbClr val="000000"/>
                </a:solidFill>
                <a:effectLst/>
                <a:latin typeface="Arial" panose="020B0604020202020204" pitchFamily="34" charset="0"/>
              </a:rPr>
              <a:t>relationship into the ground.</a:t>
            </a:r>
          </a:p>
          <a:p>
            <a:pPr algn="l">
              <a:buFont typeface="Arial" panose="020B0604020202020204" pitchFamily="34" charset="0"/>
              <a:buChar char="•"/>
            </a:pPr>
            <a:r>
              <a:rPr lang="en-GB" b="0" i="0">
                <a:solidFill>
                  <a:srgbClr val="000000"/>
                </a:solidFill>
                <a:effectLst/>
                <a:latin typeface="Arial" panose="020B0604020202020204" pitchFamily="34" charset="0"/>
              </a:rPr>
              <a:t>Another important theme in the book is the idea </a:t>
            </a:r>
            <a:br>
              <a:rPr lang="en-GB" b="0" i="0">
                <a:solidFill>
                  <a:srgbClr val="000000"/>
                </a:solidFill>
                <a:effectLst/>
                <a:latin typeface="Arial" panose="020B0604020202020204" pitchFamily="34" charset="0"/>
              </a:rPr>
            </a:br>
            <a:r>
              <a:rPr lang="en-GB" b="0" i="0">
                <a:solidFill>
                  <a:srgbClr val="000000"/>
                </a:solidFill>
                <a:effectLst/>
                <a:latin typeface="Arial" panose="020B0604020202020204" pitchFamily="34" charset="0"/>
              </a:rPr>
              <a:t>of phoniness. In the play George and Martha </a:t>
            </a:r>
            <a:br>
              <a:rPr lang="en-GB" b="0" i="0">
                <a:solidFill>
                  <a:srgbClr val="000000"/>
                </a:solidFill>
                <a:effectLst/>
                <a:latin typeface="Arial" panose="020B0604020202020204" pitchFamily="34" charset="0"/>
              </a:rPr>
            </a:br>
            <a:r>
              <a:rPr lang="en-GB" b="0" i="0">
                <a:solidFill>
                  <a:srgbClr val="000000"/>
                </a:solidFill>
                <a:effectLst/>
                <a:latin typeface="Arial" panose="020B0604020202020204" pitchFamily="34" charset="0"/>
              </a:rPr>
              <a:t>pretended to be something that their not in front </a:t>
            </a:r>
            <a:br>
              <a:rPr lang="en-GB" b="0" i="0">
                <a:solidFill>
                  <a:srgbClr val="000000"/>
                </a:solidFill>
                <a:effectLst/>
                <a:latin typeface="Arial" panose="020B0604020202020204" pitchFamily="34" charset="0"/>
              </a:rPr>
            </a:br>
            <a:r>
              <a:rPr lang="en-GB" b="0" i="0">
                <a:solidFill>
                  <a:srgbClr val="000000"/>
                </a:solidFill>
                <a:effectLst/>
                <a:latin typeface="Arial" panose="020B0604020202020204" pitchFamily="34" charset="0"/>
              </a:rPr>
              <a:t>of their guests and they were completely </a:t>
            </a:r>
            <a:br>
              <a:rPr lang="en-GB" b="0" i="0">
                <a:solidFill>
                  <a:srgbClr val="000000"/>
                </a:solidFill>
                <a:effectLst/>
                <a:latin typeface="Arial" panose="020B0604020202020204" pitchFamily="34" charset="0"/>
              </a:rPr>
            </a:br>
            <a:r>
              <a:rPr lang="en-GB" b="0" i="0">
                <a:solidFill>
                  <a:srgbClr val="000000"/>
                </a:solidFill>
                <a:effectLst/>
                <a:latin typeface="Arial" panose="020B0604020202020204" pitchFamily="34" charset="0"/>
              </a:rPr>
              <a:t>different in private.</a:t>
            </a:r>
          </a:p>
        </p:txBody>
      </p:sp>
    </p:spTree>
    <p:extLst>
      <p:ext uri="{BB962C8B-B14F-4D97-AF65-F5344CB8AC3E}">
        <p14:creationId xmlns:p14="http://schemas.microsoft.com/office/powerpoint/2010/main" val="3878965722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A59344A-D4CF-6D43-97D0-6AA56F45C49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C729B76B-C33A-A547-ABE7-AF6C4DD9DA28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GB"/>
          </a:p>
          <a:p>
            <a:endParaRPr lang="en-GB"/>
          </a:p>
          <a:p>
            <a:r>
              <a:rPr lang="en-GB" sz="5400"/>
              <a:t>        Thank you </a:t>
            </a:r>
            <a:endParaRPr lang="en-US" sz="5400"/>
          </a:p>
        </p:txBody>
      </p:sp>
    </p:spTree>
    <p:extLst>
      <p:ext uri="{BB962C8B-B14F-4D97-AF65-F5344CB8AC3E}">
        <p14:creationId xmlns:p14="http://schemas.microsoft.com/office/powerpoint/2010/main" val="2001551417"/>
      </p:ext>
    </p:extLst>
  </p:cSld>
  <p:clrMapOvr>
    <a:masterClrMapping/>
  </p:clrMapOvr>
</p:sld>
</file>

<file path=ppt/theme/theme1.xml><?xml version="1.0" encoding="utf-8"?>
<a:theme xmlns:a="http://schemas.openxmlformats.org/drawingml/2006/main" name="Gallery">
  <a:themeElements>
    <a:clrScheme name="Gallery">
      <a:dk1>
        <a:sysClr val="windowText" lastClr="000000"/>
      </a:dk1>
      <a:lt1>
        <a:sysClr val="window" lastClr="FFFFFF"/>
      </a:lt1>
      <a:dk2>
        <a:srgbClr val="454545"/>
      </a:dk2>
      <a:lt2>
        <a:srgbClr val="DFDBD5"/>
      </a:lt2>
      <a:accent1>
        <a:srgbClr val="B71E42"/>
      </a:accent1>
      <a:accent2>
        <a:srgbClr val="DE478E"/>
      </a:accent2>
      <a:accent3>
        <a:srgbClr val="BC72F0"/>
      </a:accent3>
      <a:accent4>
        <a:srgbClr val="795FAF"/>
      </a:accent4>
      <a:accent5>
        <a:srgbClr val="586EA6"/>
      </a:accent5>
      <a:accent6>
        <a:srgbClr val="6892A0"/>
      </a:accent6>
      <a:hlink>
        <a:srgbClr val="FA2B5C"/>
      </a:hlink>
      <a:folHlink>
        <a:srgbClr val="BC658E"/>
      </a:folHlink>
    </a:clrScheme>
    <a:fontScheme name="Gallery">
      <a:majorFont>
        <a:latin typeface="Gill Sans MT" panose="020B0502020104020203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Gill Sans MT" panose="020B0502020104020203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Gallery">
      <a:fillStyleLst>
        <a:solidFill>
          <a:schemeClr val="phClr"/>
        </a:solidFill>
        <a:gradFill rotWithShape="1">
          <a:gsLst>
            <a:gs pos="0">
              <a:schemeClr val="phClr">
                <a:tint val="54000"/>
                <a:alpha val="100000"/>
                <a:satMod val="105000"/>
                <a:lumMod val="110000"/>
              </a:schemeClr>
            </a:gs>
            <a:gs pos="100000">
              <a:schemeClr val="phClr">
                <a:tint val="78000"/>
                <a:alpha val="92000"/>
                <a:satMod val="109000"/>
                <a:lumMod val="100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8000"/>
                <a:satMod val="110000"/>
                <a:lumMod val="104000"/>
              </a:schemeClr>
            </a:gs>
            <a:gs pos="69000">
              <a:schemeClr val="phClr">
                <a:shade val="88000"/>
                <a:satMod val="130000"/>
                <a:lumMod val="92000"/>
              </a:schemeClr>
            </a:gs>
            <a:gs pos="100000">
              <a:schemeClr val="phClr">
                <a:shade val="78000"/>
                <a:satMod val="130000"/>
                <a:lumMod val="92000"/>
              </a:schemeClr>
            </a:gs>
          </a:gsLst>
          <a:lin ang="5400000" scaled="0"/>
        </a:gradFill>
      </a:fillStyleLst>
      <a:lnStyleLst>
        <a:ln w="9525" cap="flat" cmpd="sng" algn="ctr">
          <a:solidFill>
            <a:schemeClr val="phClr"/>
          </a:solidFill>
          <a:prstDash val="solid"/>
        </a:ln>
        <a:ln w="15875" cap="flat" cmpd="sng" algn="ctr">
          <a:solidFill>
            <a:schemeClr val="phClr"/>
          </a:solidFill>
          <a:prstDash val="solid"/>
        </a:ln>
        <a:ln w="22225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0800" dist="50800" dir="5400000" sx="96000" sy="96000" rotWithShape="0">
              <a:srgbClr val="000000">
                <a:alpha val="48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1080000"/>
            </a:lightRig>
          </a:scene3d>
          <a:sp3d>
            <a:bevelT w="38100" h="12700" prst="softRound"/>
          </a:sp3d>
        </a:effectStyle>
      </a:effectStyleLst>
      <a:bgFillStyleLst>
        <a:solidFill>
          <a:schemeClr val="phClr"/>
        </a:solidFill>
        <a:solidFill>
          <a:schemeClr val="phClr"/>
        </a:solidFill>
        <a:gradFill rotWithShape="1">
          <a:gsLst>
            <a:gs pos="0">
              <a:schemeClr val="phClr">
                <a:tint val="94000"/>
                <a:satMod val="80000"/>
                <a:lumMod val="106000"/>
              </a:schemeClr>
            </a:gs>
            <a:gs pos="100000">
              <a:schemeClr val="phClr">
                <a:shade val="8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Gallery" id="{BBFCD31E-59A1-489D-B089-A3EAD7CAE12E}" vid="{F5E91637-A7B6-4E27-B710-77DA7014EE1E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Application>Microsoft Office PowerPoint</Application>
  <PresentationFormat>Widescreen</PresentationFormat>
  <Slides>9</Slides>
  <Notes>0</Notes>
  <HiddenSlides>0</HiddenSlide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9</vt:i4>
      </vt:variant>
    </vt:vector>
  </HeadingPairs>
  <TitlesOfParts>
    <vt:vector size="10" baseType="lpstr">
      <vt:lpstr>Gallery</vt:lpstr>
      <vt:lpstr>Who is Afraid of Virginia woolf Edward Albee 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Who is Afraid of Virginia woolf Edward Albee </dc:title>
  <dc:creator>Unknown User</dc:creator>
  <cp:lastModifiedBy>Unknown User</cp:lastModifiedBy>
  <cp:revision>1</cp:revision>
  <dcterms:created xsi:type="dcterms:W3CDTF">2022-07-25T19:15:41Z</dcterms:created>
  <dcterms:modified xsi:type="dcterms:W3CDTF">2022-07-25T19:28:02Z</dcterms:modified>
</cp:coreProperties>
</file>